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</p:sldIdLst>
  <p:sldSz cx="9144000" cy="6858000" type="screen4x3"/>
  <p:notesSz cx="7077075" cy="9363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5051" autoAdjust="0"/>
  </p:normalViewPr>
  <p:slideViewPr>
    <p:cSldViewPr>
      <p:cViewPr varScale="1">
        <p:scale>
          <a:sx n="111" d="100"/>
          <a:sy n="111" d="100"/>
        </p:scale>
        <p:origin x="-5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66"/>
    </p:cViewPr>
  </p:sorterViewPr>
  <p:notesViewPr>
    <p:cSldViewPr>
      <p:cViewPr varScale="1">
        <p:scale>
          <a:sx n="52" d="100"/>
          <a:sy n="52" d="100"/>
        </p:scale>
        <p:origin x="-2664" y="-7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pPr>
              <a:defRPr/>
            </a:pPr>
            <a:fld id="{69CF7B7C-A310-4762-9E8D-17EA17504793}" type="datetimeFigureOut">
              <a:rPr lang="en-US"/>
              <a:pPr>
                <a:defRPr/>
              </a:pPr>
              <a:t>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pPr>
              <a:defRPr/>
            </a:pPr>
            <a:fld id="{84289AB3-72A6-4FBE-AD0F-3DBC6B512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5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pPr>
              <a:defRPr/>
            </a:pPr>
            <a:fld id="{399EEC57-9850-4A0C-B125-2C0B71B5BC48}" type="datetimeFigureOut">
              <a:rPr lang="en-US"/>
              <a:pPr>
                <a:defRPr/>
              </a:pPr>
              <a:t>2/1/17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pPr>
              <a:defRPr/>
            </a:pPr>
            <a:fld id="{09B954E2-1545-4E42-8EBD-81B0E8039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5C4F-7BD8-467C-AD2D-6386EBF77D50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C6F8-11D5-4FE9-BBC1-593ED8BF267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32CF-209B-48E4-B9EC-23071715FC3E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1E2A-B73D-46C6-A4C1-62D9A0D8370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97C9-AF34-41DE-82BF-288812C600F0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5DF7-6E25-42E9-A74C-5569BF4559E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8142-1E37-41AB-A138-F98670A6444A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0B58-554A-4B08-92B0-6F147F1F5C5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C089-A06A-4F78-9E3E-3E86A336CBC8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A97D-B0D2-4F41-8532-EEC9EE0FE4F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97E4-167A-46F3-83D4-9CABEA3DD1B5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B2B5-91B5-4899-B172-621737A9CC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43F8-111A-4D97-B99A-61FF6213703A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DB47-178B-495B-866F-27C0A924FE2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6AAA-69C8-493B-8C5B-15BD2E788A98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86F9-310C-446F-8849-D88F57F67FF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7633-6D30-4957-B410-DA92AC85DBDB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8C3A-8B29-41D9-A1E8-63857A37FEF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E109-D3DE-42EA-9AD9-E6CDC18E4904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1224-79A3-4510-874F-010432E1FC2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87B7-D8A2-4EC0-9A76-49A85E5F24A6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7E78-08C8-4D5B-B377-E0256971BEE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CF362-D946-4C4A-A554-6AF5C16D507C}" type="datetimeFigureOut">
              <a:rPr lang="fr-FR"/>
              <a:pPr>
                <a:defRPr/>
              </a:pPr>
              <a:t>2/1/17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2605F1-C413-46CA-AF14-B90657ED8FA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6" name="Picture 5" descr="Banner with NO drop shad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1"/>
            <a:ext cx="9144000" cy="1850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850" y="2111829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Palatino Linotype" panose="02040502050505030304" pitchFamily="18" charset="0"/>
              </a:rPr>
              <a:t>  </a:t>
            </a:r>
            <a:r>
              <a:rPr lang="en-US" sz="4400" b="1" i="1" dirty="0">
                <a:latin typeface="Palatino Linotype" panose="02040502050505030304" pitchFamily="18" charset="0"/>
              </a:rPr>
              <a:t>The Mindful Leader</a:t>
            </a:r>
            <a:r>
              <a:rPr lang="en-US" sz="2000" b="1" i="1" dirty="0">
                <a:latin typeface="Palatino Linotype" panose="02040502050505030304" pitchFamily="18" charset="0"/>
              </a:rPr>
              <a:t>™</a:t>
            </a:r>
          </a:p>
          <a:p>
            <a:pPr algn="ctr"/>
            <a:r>
              <a:rPr lang="en-US" b="1" i="1" dirty="0"/>
              <a:t>The Inside Work That Will Rock Your Outside World</a:t>
            </a:r>
            <a:r>
              <a:rPr lang="en-US" b="1" dirty="0"/>
              <a:t> </a:t>
            </a:r>
            <a:endParaRPr lang="en-US" dirty="0"/>
          </a:p>
          <a:p>
            <a:pPr algn="ctr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24200"/>
            <a:ext cx="2819400" cy="27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3" name="Picture 2" descr="http://hellodollface.com/wp-content/uploads/2013/10/meditati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9906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7" y="838200"/>
            <a:ext cx="5468106" cy="51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/>
            </a:r>
            <a:br>
              <a:rPr lang="en-GB" dirty="0">
                <a:latin typeface="Palatino Linotype" pitchFamily="18" charset="0"/>
              </a:rPr>
            </a:br>
            <a:r>
              <a:rPr lang="en-GB" dirty="0">
                <a:latin typeface="Palatino Linotype" pitchFamily="18" charset="0"/>
              </a:rPr>
              <a:t>The 3 C’s of </a:t>
            </a:r>
            <a:r>
              <a:rPr lang="en-GB" dirty="0" smtClean="0">
                <a:latin typeface="Palatino Linotype" pitchFamily="18" charset="0"/>
              </a:rPr>
              <a:t>Mindful </a:t>
            </a:r>
            <a:r>
              <a:rPr lang="en-GB" dirty="0">
                <a:latin typeface="Palatino Linotype" pitchFamily="18" charset="0"/>
              </a:rPr>
              <a:t>Leadership  </a:t>
            </a:r>
            <a:br>
              <a:rPr lang="en-GB" dirty="0">
                <a:latin typeface="Palatino Linotype" pitchFamily="18" charset="0"/>
              </a:rPr>
            </a:br>
            <a:r>
              <a:rPr lang="en-GB" dirty="0">
                <a:latin typeface="Palatino Linotype" pitchFamily="18" charset="0"/>
              </a:rPr>
              <a:t> 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1337" y="1295400"/>
            <a:ext cx="8229600" cy="43434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fr-FR" sz="3600" dirty="0"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endParaRPr lang="fr-FR" sz="2400" dirty="0"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3600" dirty="0">
                <a:latin typeface="Palatino Linotype" pitchFamily="18" charset="0"/>
              </a:rPr>
              <a:t>Communication</a:t>
            </a:r>
          </a:p>
          <a:p>
            <a:pPr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3600" dirty="0">
                <a:latin typeface="Palatino Linotype" pitchFamily="18" charset="0"/>
              </a:rPr>
              <a:t>Compassion</a:t>
            </a:r>
          </a:p>
          <a:p>
            <a:pPr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3600" dirty="0">
                <a:latin typeface="Palatino Linotype" pitchFamily="18" charset="0"/>
              </a:rPr>
              <a:t>Coaching</a:t>
            </a:r>
          </a:p>
          <a:p>
            <a:pPr>
              <a:buClr>
                <a:srgbClr val="C00000"/>
              </a:buClr>
              <a:buNone/>
            </a:pPr>
            <a:endParaRPr lang="en-GB" sz="2400" dirty="0">
              <a:latin typeface="Palatino Linotype" pitchFamily="18" charset="0"/>
            </a:endParaRPr>
          </a:p>
        </p:txBody>
      </p:sp>
      <p:pic>
        <p:nvPicPr>
          <p:cNvPr id="6" name="Picture 2" descr="http://www.orangeballcreative.com/wp-content/uploads/2015/02/c3-or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41" y="2209800"/>
            <a:ext cx="27346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Mindful Moments </a:t>
            </a:r>
            <a:br>
              <a:rPr lang="en-GB" dirty="0">
                <a:latin typeface="Palatino Linotype" pitchFamily="18" charset="0"/>
              </a:rPr>
            </a:br>
            <a:endParaRPr lang="en-GB" dirty="0">
              <a:latin typeface="Palatino Linotyp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Palatino Linotype" pitchFamily="18" charset="0"/>
              </a:rPr>
              <a:t>Take a 10 second Mindful Breath and then ask…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What am I doing?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How may I serve?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What am I grateful for?</a:t>
            </a:r>
            <a:endParaRPr lang="en-GB" sz="2400" dirty="0">
              <a:latin typeface="Palatino Linotype" pitchFamily="18" charset="0"/>
            </a:endParaRPr>
          </a:p>
        </p:txBody>
      </p:sp>
      <p:pic>
        <p:nvPicPr>
          <p:cNvPr id="6" name="Picture 2" descr="http://thewestsider.com.au/wp-content/uploads/2016/02/MINDFUL-400x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83" y="3078163"/>
            <a:ext cx="45342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A Mindful Leader Asks…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400" i="1" dirty="0">
                <a:latin typeface="Palatino Linotype" pitchFamily="18" charset="0"/>
              </a:rPr>
              <a:t>“How may I serve?”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Blip>
                <a:blip r:embed="rId3"/>
              </a:buBlip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362200"/>
            <a:ext cx="497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Appreciate What You Have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2400" dirty="0" smtClean="0">
                <a:latin typeface="Palatino Linotype" pitchFamily="18" charset="0"/>
              </a:rPr>
              <a:t>Taking </a:t>
            </a:r>
            <a:r>
              <a:rPr lang="en-US" sz="2400" dirty="0">
                <a:latin typeface="Palatino Linotype" pitchFamily="18" charset="0"/>
              </a:rPr>
              <a:t>time to contemplate what you are grateful for reduces the stress hormone cortisol by 23%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Palatino Linotype" pitchFamily="18" charset="0"/>
              </a:rPr>
              <a:t>	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1400" dirty="0">
                <a:latin typeface="Palatino Linotype" pitchFamily="18" charset="0"/>
              </a:rPr>
              <a:t>*Research from University of California , Davis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16" y="2133600"/>
            <a:ext cx="615036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/>
            </a:r>
            <a:br>
              <a:rPr lang="en-GB" dirty="0">
                <a:latin typeface="Palatino Linotype" pitchFamily="18" charset="0"/>
              </a:rPr>
            </a:br>
            <a:r>
              <a:rPr lang="en-GB" dirty="0">
                <a:latin typeface="Palatino Linotype" pitchFamily="18" charset="0"/>
              </a:rPr>
              <a:t>Build Mindful Momentum </a:t>
            </a:r>
            <a:br>
              <a:rPr lang="en-GB" dirty="0">
                <a:latin typeface="Palatino Linotype" pitchFamily="18" charset="0"/>
              </a:rPr>
            </a:br>
            <a:r>
              <a:rPr lang="en-GB" dirty="0">
                <a:latin typeface="Palatino Linotype" pitchFamily="18" charset="0"/>
              </a:rPr>
              <a:t> 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1337" y="1295400"/>
            <a:ext cx="8229600" cy="4343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sz="2400" dirty="0">
                <a:latin typeface="Palatino Linotype" pitchFamily="18" charset="0"/>
              </a:rPr>
              <a:t>Commit 10 minutes a day to your practice</a:t>
            </a: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sz="2400" dirty="0">
                <a:latin typeface="Palatino Linotype" pitchFamily="18" charset="0"/>
              </a:rPr>
              <a:t>Use Mindful Moments</a:t>
            </a: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sz="2400" dirty="0">
                <a:latin typeface="Palatino Linotype" pitchFamily="18" charset="0"/>
              </a:rPr>
              <a:t>Find a ‘Mindful Partner’</a:t>
            </a: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sz="2400" dirty="0">
                <a:latin typeface="Palatino Linotype" pitchFamily="18" charset="0"/>
              </a:rPr>
              <a:t>Communicate with compassion</a:t>
            </a: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sz="2400" dirty="0">
                <a:latin typeface="Palatino Linotype" pitchFamily="18" charset="0"/>
              </a:rPr>
              <a:t>Seek to coach and serve others</a:t>
            </a:r>
          </a:p>
          <a:p>
            <a:pPr>
              <a:buClr>
                <a:srgbClr val="C00000"/>
              </a:buClr>
              <a:buNone/>
            </a:pPr>
            <a:endParaRPr lang="en-GB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7" y="1478598"/>
            <a:ext cx="5486400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1337" y="12954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en-GB" sz="20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400" i="1" dirty="0">
                <a:latin typeface="Palatino Linotype" pitchFamily="18" charset="0"/>
              </a:rPr>
              <a:t>Mindfulness should no longer be considered a ‘nice to have’ for executives. It’s a ‘must have.’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400" dirty="0">
                <a:latin typeface="Palatino Linotype" pitchFamily="18" charset="0"/>
              </a:rPr>
              <a:t>~Harvard Business Review</a:t>
            </a: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None/>
            </a:pPr>
            <a:endParaRPr lang="en-GB" sz="2400" dirty="0">
              <a:latin typeface="Palatino Linotype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63" y="2590800"/>
            <a:ext cx="2087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3" y="1219200"/>
            <a:ext cx="59184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The Chatter Boxer</a:t>
            </a:r>
            <a:r>
              <a:rPr lang="en-GB" sz="1400" dirty="0">
                <a:latin typeface="Palatino Linotype" pitchFamily="18" charset="0"/>
              </a:rPr>
              <a:t>™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GB" dirty="0">
                <a:latin typeface="Hurricane"/>
              </a:rPr>
              <a:t> 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We have 60,000 thoughts a day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95% of them were the same ones we had yesterday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71% of them are negative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1400" dirty="0">
                <a:latin typeface="Palatino Linotype" pitchFamily="18" charset="0"/>
              </a:rPr>
              <a:t>*Chopra Institute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35" y="3078163"/>
            <a:ext cx="5851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Change in Others…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1337" y="12954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en-GB" sz="2000" dirty="0">
              <a:latin typeface="Palatino Linotype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400" dirty="0">
                <a:latin typeface="Palatino Linotype" pitchFamily="18" charset="0"/>
              </a:rPr>
              <a:t>Starts with a change in you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None/>
            </a:pPr>
            <a:endParaRPr lang="en-GB" sz="2400" dirty="0">
              <a:latin typeface="Palatino Linotype" pitchFamily="18" charset="0"/>
            </a:endParaRPr>
          </a:p>
        </p:txBody>
      </p:sp>
      <p:pic>
        <p:nvPicPr>
          <p:cNvPr id="6" name="Picture 2" descr="http://www.influencingstrategies.com/uploads/7/1/5/0/7150143/1634918.jpg?1395605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2" y="2468880"/>
            <a:ext cx="24447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/>
                <a:cs typeface="Palatino Linotype"/>
              </a:rPr>
              <a:t>Meditation Will Make </a:t>
            </a:r>
            <a:r>
              <a:rPr lang="en-GB" dirty="0" smtClean="0">
                <a:latin typeface="Palatino Linotype"/>
                <a:cs typeface="Palatino Linotype"/>
              </a:rPr>
              <a:t>You</a:t>
            </a:r>
            <a:r>
              <a:rPr lang="mr-IN" dirty="0" smtClean="0">
                <a:latin typeface="Palatino Linotype"/>
                <a:cs typeface="Palatino Linotype"/>
              </a:rPr>
              <a:t>…</a:t>
            </a:r>
            <a:endParaRPr lang="en-GB" dirty="0">
              <a:latin typeface="Palatino Linotype"/>
              <a:cs typeface="Palatino Linotype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148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GB" sz="3600" dirty="0">
                <a:latin typeface="Palatino Linotype" pitchFamily="18" charset="0"/>
              </a:rPr>
              <a:t>A Better </a:t>
            </a:r>
            <a:r>
              <a:rPr lang="en-GB" sz="3600" dirty="0" smtClean="0">
                <a:latin typeface="Palatino Linotype" pitchFamily="18" charset="0"/>
              </a:rPr>
              <a:t>Leader!</a:t>
            </a:r>
            <a:endParaRPr lang="en-US" sz="36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Blip>
                <a:blip r:embed="rId3"/>
              </a:buBlip>
            </a:pPr>
            <a:endParaRPr lang="en-US" sz="2400" dirty="0">
              <a:latin typeface="Palatino Linotype" pitchFamily="18" charset="0"/>
            </a:endParaRP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Improved self management and energy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Greater productivity, creativity, and focus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Higher level of self awareness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Palatino Linotype" pitchFamily="18" charset="0"/>
              </a:rPr>
              <a:t>…Happiness!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Palatino Linotype" pitchFamily="18" charset="0"/>
              </a:rPr>
              <a:t>* </a:t>
            </a:r>
            <a:r>
              <a:rPr lang="en-US" sz="1400" dirty="0">
                <a:latin typeface="Palatino Linotype" pitchFamily="18" charset="0"/>
              </a:rPr>
              <a:t>Forbes Magazine</a:t>
            </a:r>
          </a:p>
        </p:txBody>
      </p:sp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Multitasking Fallacy 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1337" y="1325562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en-GB" sz="2000" dirty="0">
              <a:latin typeface="Palatino Linotype" pitchFamily="18" charset="0"/>
            </a:endParaRPr>
          </a:p>
          <a:p>
            <a:pPr fontAlgn="auto">
              <a:spcAft>
                <a:spcPts val="0"/>
              </a:spcAft>
              <a:buBlip>
                <a:blip r:embed="rId3"/>
              </a:buBlip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400" i="1" dirty="0">
                <a:latin typeface="Palatino Linotype" pitchFamily="18" charset="0"/>
              </a:rPr>
              <a:t>‘Workers involved in multi-tasking experienced a sharper drop in IQ than if they had been smoking marijuana or had stayed up all night.’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400" dirty="0">
              <a:latin typeface="Palatino Linotyp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400" dirty="0">
                <a:latin typeface="Palatino Linotype" pitchFamily="18" charset="0"/>
              </a:rPr>
              <a:t>*</a:t>
            </a:r>
            <a:r>
              <a:rPr lang="fr-FR" sz="1400" dirty="0">
                <a:latin typeface="Palatino Linotype" pitchFamily="18" charset="0"/>
              </a:rPr>
              <a:t>Researchers at the University of London’s Institute of Psychiatry</a:t>
            </a:r>
          </a:p>
          <a:p>
            <a:pPr>
              <a:buClr>
                <a:srgbClr val="C00000"/>
              </a:buClr>
              <a:buNone/>
            </a:pPr>
            <a:endParaRPr lang="en-GB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U Templat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prstClr val="whit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GB" dirty="0">
                <a:latin typeface="Palatino Linotype" pitchFamily="18" charset="0"/>
              </a:rPr>
              <a:t>10 Minute Magic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en-GB" dirty="0">
              <a:latin typeface="Hurricane"/>
            </a:endParaRP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Consistency is the key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Be comfortable – sit on floor, or a chair. Think about a “dignified” posture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Set a 10 minute timer on your phone</a:t>
            </a:r>
          </a:p>
          <a:p>
            <a:pPr>
              <a:buClr>
                <a:srgbClr val="C00000"/>
              </a:buClr>
              <a:buBlip>
                <a:blip r:embed="rId3"/>
              </a:buBlip>
            </a:pPr>
            <a:r>
              <a:rPr lang="en-US" sz="2400" dirty="0">
                <a:latin typeface="Palatino Linotype" pitchFamily="18" charset="0"/>
              </a:rPr>
              <a:t>Observe your thoughts, without judgment, like they are passing by on a cloud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119016</TotalTime>
  <Words>291</Words>
  <Application>Microsoft Macintosh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119</vt:lpstr>
      <vt:lpstr>PowerPoint Presentation</vt:lpstr>
      <vt:lpstr>PowerPoint Presentation</vt:lpstr>
      <vt:lpstr>PowerPoint Presentation</vt:lpstr>
      <vt:lpstr>The Chatter Boxer™</vt:lpstr>
      <vt:lpstr>Change in Others…</vt:lpstr>
      <vt:lpstr>Meditation Will Make You…</vt:lpstr>
      <vt:lpstr>PowerPoint Presentation</vt:lpstr>
      <vt:lpstr>Multitasking Fallacy </vt:lpstr>
      <vt:lpstr>10 Minute Magic</vt:lpstr>
      <vt:lpstr>PowerPoint Presentation</vt:lpstr>
      <vt:lpstr>PowerPoint Presentation</vt:lpstr>
      <vt:lpstr> The 3 C’s of Mindful Leadership    </vt:lpstr>
      <vt:lpstr>Mindful Moments  </vt:lpstr>
      <vt:lpstr>A Mindful Leader Asks…</vt:lpstr>
      <vt:lpstr>Appreciate What You Have</vt:lpstr>
      <vt:lpstr> Build Mindful Momentum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A. Drayton Boylston</dc:creator>
  <cp:lastModifiedBy>Matt Jones</cp:lastModifiedBy>
  <cp:revision>689</cp:revision>
  <cp:lastPrinted>2016-04-04T20:16:54Z</cp:lastPrinted>
  <dcterms:created xsi:type="dcterms:W3CDTF">2010-04-19T23:24:45Z</dcterms:created>
  <dcterms:modified xsi:type="dcterms:W3CDTF">2017-02-01T22:35:03Z</dcterms:modified>
</cp:coreProperties>
</file>